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9" r:id="rId2"/>
    <p:sldId id="260"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07B13D-F648-4BFE-936B-A8A214A12E12}" type="datetimeFigureOut">
              <a:rPr lang="en-US" smtClean="0"/>
              <a:t>5/12/2011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0660EF-2CF4-44F5-95C8-A6204ABE56E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6978" y="687050"/>
            <a:ext cx="4544046" cy="3425877"/>
          </a:xfrm>
        </p:spPr>
      </p:sp>
      <p:sp>
        <p:nvSpPr>
          <p:cNvPr id="3" name="Notes Placeholder 2"/>
          <p:cNvSpPr>
            <a:spLocks noGrp="1"/>
          </p:cNvSpPr>
          <p:nvPr>
            <p:ph type="body" idx="1"/>
          </p:nvPr>
        </p:nvSpPr>
        <p:spPr/>
        <p:txBody>
          <a:bodyPr>
            <a:normAutofit/>
          </a:bodyPr>
          <a:lstStyle/>
          <a:p>
            <a:r>
              <a:rPr lang="en-US" dirty="0" smtClean="0"/>
              <a:t>TEACHER NOTES:</a:t>
            </a:r>
          </a:p>
          <a:p>
            <a:endParaRPr lang="en-US" dirty="0" smtClean="0"/>
          </a:p>
          <a:p>
            <a:pPr>
              <a:buFont typeface="Arial" pitchFamily="34" charset="0"/>
              <a:buChar char="•"/>
            </a:pPr>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2E3D90E2-52E2-4734-B2F8-5863F62DA7E9}"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6978" y="687050"/>
            <a:ext cx="4544046" cy="3425877"/>
          </a:xfrm>
        </p:spPr>
      </p:sp>
      <p:sp>
        <p:nvSpPr>
          <p:cNvPr id="3" name="Notes Placeholder 2"/>
          <p:cNvSpPr>
            <a:spLocks noGrp="1"/>
          </p:cNvSpPr>
          <p:nvPr>
            <p:ph type="body" idx="1"/>
          </p:nvPr>
        </p:nvSpPr>
        <p:spPr/>
        <p:txBody>
          <a:bodyPr>
            <a:normAutofit/>
          </a:bodyPr>
          <a:lstStyle/>
          <a:p>
            <a:r>
              <a:rPr lang="en-US" dirty="0" smtClean="0"/>
              <a:t>TEACHER NOTES:</a:t>
            </a:r>
          </a:p>
          <a:p>
            <a:endParaRPr lang="en-US" dirty="0" smtClean="0"/>
          </a:p>
          <a:p>
            <a:pPr>
              <a:buFont typeface="Arial" pitchFamily="34" charset="0"/>
              <a:buChar char="•"/>
            </a:pPr>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2E3D90E2-52E2-4734-B2F8-5863F62DA7E9}"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5625" y="201614"/>
            <a:ext cx="1747838" cy="42910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9" y="201614"/>
            <a:ext cx="5094287" cy="4291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173164"/>
            <a:ext cx="3421062"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173164"/>
            <a:ext cx="3421064"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8" name="Footer Placeholder 7"/>
          <p:cNvSpPr>
            <a:spLocks noGrp="1"/>
          </p:cNvSpPr>
          <p:nvPr>
            <p:ph type="ftr" sz="quarter" idx="11"/>
          </p:nvPr>
        </p:nvSpPr>
        <p:spPr>
          <a:xfrm>
            <a:off x="3124200" y="6356351"/>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4" name="Footer Placeholder 3"/>
          <p:cNvSpPr>
            <a:spLocks noGrp="1"/>
          </p:cNvSpPr>
          <p:nvPr>
            <p:ph type="ftr" sz="quarter" idx="11"/>
          </p:nvPr>
        </p:nvSpPr>
        <p:spPr>
          <a:xfrm>
            <a:off x="3124200" y="6356351"/>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3" name="Footer Placeholder 2"/>
          <p:cNvSpPr>
            <a:spLocks noGrp="1"/>
          </p:cNvSpPr>
          <p:nvPr>
            <p:ph type="ftr" sz="quarter" idx="11"/>
          </p:nvPr>
        </p:nvSpPr>
        <p:spPr>
          <a:xfrm>
            <a:off x="3124200" y="6356351"/>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49" y="273051"/>
            <a:ext cx="5111751" cy="5853113"/>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91063"/>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3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7" name="Rounded Rectangle 6"/>
          <p:cNvSpPr/>
          <p:nvPr/>
        </p:nvSpPr>
        <p:spPr>
          <a:xfrm>
            <a:off x="152400" y="152400"/>
            <a:ext cx="8861802" cy="6553200"/>
          </a:xfrm>
          <a:prstGeom prst="roundRect">
            <a:avLst>
              <a:gd name="adj" fmla="val 2605"/>
            </a:avLst>
          </a:prstGeom>
          <a:gradFill>
            <a:gsLst>
              <a:gs pos="0">
                <a:schemeClr val="bg1"/>
              </a:gs>
              <a:gs pos="80000">
                <a:schemeClr val="bg1"/>
              </a:gs>
              <a:gs pos="100000">
                <a:schemeClr val="bg1"/>
              </a:gs>
            </a:gsLst>
          </a:gradFill>
        </p:spPr>
        <p:style>
          <a:lnRef idx="0">
            <a:schemeClr val="accent6"/>
          </a:lnRef>
          <a:fillRef idx="3">
            <a:schemeClr val="accent6"/>
          </a:fillRef>
          <a:effectRef idx="3">
            <a:schemeClr val="accent6"/>
          </a:effectRef>
          <a:fontRef idx="minor">
            <a:schemeClr val="lt1"/>
          </a:fontRef>
        </p:style>
        <p:txBody>
          <a:bodyPr lIns="114300" tIns="57150" rIns="114300" bIns="57150" rtlCol="0" anchor="ctr"/>
          <a:lstStyle/>
          <a:p>
            <a:pPr algn="ctr"/>
            <a:endParaRPr lang="en-US" dirty="0"/>
          </a:p>
        </p:txBody>
      </p:sp>
      <p:sp>
        <p:nvSpPr>
          <p:cNvPr id="2" name="Title Placeholder 1"/>
          <p:cNvSpPr>
            <a:spLocks noGrp="1"/>
          </p:cNvSpPr>
          <p:nvPr>
            <p:ph type="title"/>
          </p:nvPr>
        </p:nvSpPr>
        <p:spPr>
          <a:xfrm>
            <a:off x="2151529" y="274638"/>
            <a:ext cx="6687671" cy="1143000"/>
          </a:xfrm>
          <a:prstGeom prst="rect">
            <a:avLst/>
          </a:prstGeom>
        </p:spPr>
        <p:txBody>
          <a:bodyPr vert="horz" lIns="91440" tIns="45720" rIns="91440" bIns="45720" rtlCol="0" anchor="ctr">
            <a:normAutofit/>
          </a:bodyPr>
          <a:lstStyle/>
          <a:p>
            <a:r>
              <a:rPr lang="en-US" dirty="0" smtClean="0"/>
              <a:t>Task Card</a:t>
            </a:r>
            <a:endParaRPr lang="en-US" dirty="0"/>
          </a:p>
        </p:txBody>
      </p:sp>
      <p:sp>
        <p:nvSpPr>
          <p:cNvPr id="3" name="Text Placeholder 2"/>
          <p:cNvSpPr>
            <a:spLocks noGrp="1"/>
          </p:cNvSpPr>
          <p:nvPr>
            <p:ph type="body" idx="1"/>
          </p:nvPr>
        </p:nvSpPr>
        <p:spPr>
          <a:xfrm>
            <a:off x="457200" y="2895600"/>
            <a:ext cx="82296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C00000"/>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57400" y="152400"/>
            <a:ext cx="6535271" cy="706581"/>
          </a:xfrm>
        </p:spPr>
        <p:txBody>
          <a:bodyPr>
            <a:normAutofit fontScale="90000"/>
          </a:bodyPr>
          <a:lstStyle/>
          <a:p>
            <a:r>
              <a:rPr lang="en-US" dirty="0" smtClean="0">
                <a:solidFill>
                  <a:srgbClr val="605EAA"/>
                </a:solidFill>
              </a:rPr>
              <a:t>Do You Hear What I See?</a:t>
            </a:r>
            <a:endParaRPr lang="en-US" sz="2700" dirty="0">
              <a:solidFill>
                <a:srgbClr val="605EAA"/>
              </a:solidFill>
              <a:latin typeface="Berlin Sans FB" pitchFamily="34" charset="0"/>
            </a:endParaRPr>
          </a:p>
        </p:txBody>
      </p:sp>
      <p:graphicFrame>
        <p:nvGraphicFramePr>
          <p:cNvPr id="7" name="Content Placeholder 6"/>
          <p:cNvGraphicFramePr>
            <a:graphicFrameLocks noGrp="1"/>
          </p:cNvGraphicFramePr>
          <p:nvPr>
            <p:ph idx="1"/>
          </p:nvPr>
        </p:nvGraphicFramePr>
        <p:xfrm>
          <a:off x="533400" y="1981200"/>
          <a:ext cx="8157882" cy="4531900"/>
        </p:xfrm>
        <a:graphic>
          <a:graphicData uri="http://schemas.openxmlformats.org/drawingml/2006/table">
            <a:tbl>
              <a:tblPr firstRow="1" bandRow="1">
                <a:tableStyleId>{5940675A-B579-460E-94D1-54222C63F5DA}</a:tableStyleId>
              </a:tblPr>
              <a:tblGrid>
                <a:gridCol w="5786717"/>
                <a:gridCol w="2371165"/>
              </a:tblGrid>
              <a:tr h="301949">
                <a:tc gridSpan="2">
                  <a:txBody>
                    <a:bodyPr/>
                    <a:lstStyle/>
                    <a:p>
                      <a:pPr algn="ctr"/>
                      <a:r>
                        <a:rPr lang="en-US" sz="1200" dirty="0" smtClean="0"/>
                        <a:t>Follow the directions below to complete the activity.</a:t>
                      </a:r>
                      <a:br>
                        <a:rPr lang="en-US" sz="1200" dirty="0" smtClean="0"/>
                      </a:br>
                      <a:endParaRPr lang="en-US" sz="1200" dirty="0"/>
                    </a:p>
                  </a:txBody>
                  <a:tcPr marL="107576" marR="107576" marT="62345" marB="62345">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827847">
                <a:tc rowSpan="2">
                  <a:txBody>
                    <a:bodyPr/>
                    <a:lstStyle/>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The taller person will choose one of the pictures from the pile.  The shorter person will use Doodle Buddy to try and draw what the taller person is describing.</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The taller person is the one giving the instructions and should not look at what the shorter person is drawing.  Nor, should the shorter person see the card that the taller person is holding.</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Once the shorter person has completed the drawing, compare the drawing to the picture on the card.</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Switch roles and try the task again.</a:t>
                      </a:r>
                    </a:p>
                    <a:p>
                      <a:pPr marL="342900" marR="0" lvl="0" indent="-342900" algn="l">
                        <a:lnSpc>
                          <a:spcPct val="115000"/>
                        </a:lnSpc>
                        <a:spcBef>
                          <a:spcPts val="0"/>
                        </a:spcBef>
                        <a:spcAft>
                          <a:spcPts val="0"/>
                        </a:spcAft>
                        <a:buSzPts val="900"/>
                        <a:buFont typeface="+mj-lt"/>
                        <a:buAutoNum type="arabicPeriod"/>
                      </a:pPr>
                      <a:endParaRPr lang="en-US" sz="1100" baseline="0" dirty="0" smtClean="0">
                        <a:latin typeface="Calibri"/>
                        <a:ea typeface="Calibri"/>
                        <a:cs typeface="Times New Roman"/>
                      </a:endParaRPr>
                    </a:p>
                    <a:p>
                      <a:pPr marL="342900" marR="0" lvl="0" indent="-342900" algn="l">
                        <a:lnSpc>
                          <a:spcPct val="115000"/>
                        </a:lnSpc>
                        <a:spcBef>
                          <a:spcPts val="0"/>
                        </a:spcBef>
                        <a:spcAft>
                          <a:spcPts val="0"/>
                        </a:spcAft>
                        <a:buSzPts val="900"/>
                        <a:buFont typeface="+mj-lt"/>
                        <a:buNone/>
                      </a:pPr>
                      <a:r>
                        <a:rPr lang="en-US" sz="1100" b="1" baseline="0" dirty="0" smtClean="0">
                          <a:latin typeface="Calibri"/>
                          <a:ea typeface="Calibri"/>
                          <a:cs typeface="Times New Roman"/>
                        </a:rPr>
                        <a:t>How To Use Doodle Buddy</a:t>
                      </a:r>
                    </a:p>
                    <a:p>
                      <a:pPr marL="342900" marR="0" lvl="0" indent="-342900" algn="l">
                        <a:lnSpc>
                          <a:spcPct val="115000"/>
                        </a:lnSpc>
                        <a:spcBef>
                          <a:spcPts val="0"/>
                        </a:spcBef>
                        <a:spcAft>
                          <a:spcPts val="0"/>
                        </a:spcAft>
                        <a:buSzPts val="900"/>
                        <a:buFont typeface="+mj-lt"/>
                        <a:buNone/>
                      </a:pPr>
                      <a:endParaRPr lang="en-US" sz="1100" baseline="0" dirty="0" smtClean="0">
                        <a:latin typeface="Calibri"/>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Tap on the app, “Doodle Buddy.”</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To draw, tap on the icon that resembles a piece o chalk.  Choose either the brush, or chalk and a color.  Tap on Draw.</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Touch the screen with your finger and draw your shape(s).</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Lift up your finger when you are finished drawing.</a:t>
                      </a:r>
                    </a:p>
                    <a:p>
                      <a:pPr marL="342900" marR="0" lvl="0" indent="-342900" algn="l">
                        <a:lnSpc>
                          <a:spcPct val="115000"/>
                        </a:lnSpc>
                        <a:spcBef>
                          <a:spcPts val="0"/>
                        </a:spcBef>
                        <a:spcAft>
                          <a:spcPts val="0"/>
                        </a:spcAft>
                        <a:buSzPts val="900"/>
                        <a:buFont typeface="+mj-lt"/>
                        <a:buAutoNum type="arabicPeriod"/>
                      </a:pPr>
                      <a:r>
                        <a:rPr lang="en-US" sz="1100" baseline="0" dirty="0" smtClean="0">
                          <a:latin typeface="Calibri"/>
                          <a:ea typeface="Calibri"/>
                          <a:cs typeface="Times New Roman"/>
                        </a:rPr>
                        <a:t>Tap on the wrench icon to save your drawing to your Photos.</a:t>
                      </a:r>
                    </a:p>
                    <a:p>
                      <a:pPr marL="342900" marR="0" lvl="0" indent="-342900" algn="l">
                        <a:lnSpc>
                          <a:spcPct val="115000"/>
                        </a:lnSpc>
                        <a:spcBef>
                          <a:spcPts val="0"/>
                        </a:spcBef>
                        <a:spcAft>
                          <a:spcPts val="0"/>
                        </a:spcAft>
                        <a:buSzPts val="900"/>
                        <a:buFont typeface="+mj-lt"/>
                        <a:buAutoNum type="arabicPeriod"/>
                      </a:pPr>
                      <a:endParaRPr lang="en-US" sz="1100" dirty="0">
                        <a:latin typeface="Calibri"/>
                        <a:ea typeface="Calibri"/>
                        <a:cs typeface="Times New Roman"/>
                      </a:endParaRPr>
                    </a:p>
                  </a:txBody>
                  <a:tcPr marL="114300" marR="114300"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457200" indent="-457200">
                        <a:buFont typeface="+mj-lt"/>
                        <a:buNone/>
                      </a:pPr>
                      <a:r>
                        <a:rPr lang="en-US" sz="1200" b="1" kern="1200" baseline="0" dirty="0" smtClean="0">
                          <a:solidFill>
                            <a:schemeClr val="tx1"/>
                          </a:solidFill>
                          <a:latin typeface="Calibri"/>
                          <a:ea typeface="Calibri"/>
                          <a:cs typeface="Times New Roman"/>
                        </a:rPr>
                        <a:t>Extension:</a:t>
                      </a:r>
                    </a:p>
                    <a:p>
                      <a:pPr marL="457200" indent="-457200">
                        <a:buFont typeface="+mj-lt"/>
                        <a:buNone/>
                      </a:pPr>
                      <a:r>
                        <a:rPr lang="en-US" sz="1100" kern="1200" baseline="0" dirty="0" smtClean="0">
                          <a:solidFill>
                            <a:schemeClr val="tx1"/>
                          </a:solidFill>
                          <a:latin typeface="Calibri"/>
                          <a:ea typeface="Calibri"/>
                          <a:cs typeface="Times New Roman"/>
                        </a:rPr>
                        <a:t>              Repeat the activity, however, this time; the each person will first draw their own image in the Doddle Buddy app.  Include not only shapes but also color.  Some shapes should be filled in and some should not.  Then, each of you will take turns trying to draw the other person’s picture still using only the details that you are given.</a:t>
                      </a:r>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13603">
                <a:tc vMerge="1">
                  <a:txBody>
                    <a:bodyPr/>
                    <a:lstStyle/>
                    <a:p>
                      <a:pPr marL="342900" marR="0" lvl="0" indent="-342900" algn="l">
                        <a:lnSpc>
                          <a:spcPct val="115000"/>
                        </a:lnSpc>
                        <a:spcBef>
                          <a:spcPts val="0"/>
                        </a:spcBef>
                        <a:spcAft>
                          <a:spcPts val="1000"/>
                        </a:spcAft>
                        <a:buSzPts val="900"/>
                        <a:buFont typeface="+mj-lt"/>
                        <a:buNone/>
                      </a:pPr>
                      <a:endParaRPr lang="en-US" sz="1100" dirty="0">
                        <a:latin typeface="Calibri"/>
                        <a:ea typeface="Calibri"/>
                        <a:cs typeface="Times New Roman"/>
                      </a:endParaRPr>
                    </a:p>
                  </a:txBody>
                  <a:tcPr marL="114300" marR="114300"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marR="0" lvl="0" indent="-342900" algn="l">
                        <a:lnSpc>
                          <a:spcPct val="115000"/>
                        </a:lnSpc>
                        <a:spcBef>
                          <a:spcPts val="0"/>
                        </a:spcBef>
                        <a:spcAft>
                          <a:spcPts val="1000"/>
                        </a:spcAft>
                        <a:buSzPts val="900"/>
                        <a:buFont typeface="+mj-lt"/>
                        <a:buNone/>
                      </a:pPr>
                      <a:r>
                        <a:rPr lang="en-US" sz="1100" dirty="0" smtClean="0">
                          <a:latin typeface="+mn-lt"/>
                          <a:ea typeface="Calibri"/>
                          <a:cs typeface="Times New Roman"/>
                        </a:rPr>
                        <a:t>REQUIRED</a:t>
                      </a:r>
                      <a:r>
                        <a:rPr lang="en-US" sz="1100" baseline="0" dirty="0" smtClean="0">
                          <a:latin typeface="+mn-lt"/>
                          <a:ea typeface="Calibri"/>
                          <a:cs typeface="Times New Roman"/>
                        </a:rPr>
                        <a:t> APPS:</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DoodbleBuddy (Free)</a:t>
                      </a:r>
                      <a:endParaRPr lang="en-US" sz="1100" dirty="0" smtClean="0">
                        <a:latin typeface="+mn-lt"/>
                        <a:ea typeface="Calibri"/>
                        <a:cs typeface="Times New Roman"/>
                      </a:endParaRPr>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4" name="TextBox 13"/>
          <p:cNvSpPr txBox="1"/>
          <p:nvPr/>
        </p:nvSpPr>
        <p:spPr>
          <a:xfrm>
            <a:off x="2133600" y="914400"/>
            <a:ext cx="6172200" cy="954107"/>
          </a:xfrm>
          <a:prstGeom prst="rect">
            <a:avLst/>
          </a:prstGeom>
          <a:noFill/>
        </p:spPr>
        <p:txBody>
          <a:bodyPr wrap="square" rtlCol="0">
            <a:spAutoFit/>
          </a:bodyPr>
          <a:lstStyle/>
          <a:p>
            <a:r>
              <a:rPr lang="en-US" sz="1400" dirty="0" smtClean="0"/>
              <a:t>How good are you at communicating? In other words, how good are you at explaining to others your needs, wants, and or desires.  Also, how good are you at listening? How good are you at hearing what others need, want, or desire.  In this activity, you will find out how good of a communicator and listener you really are.</a:t>
            </a:r>
          </a:p>
        </p:txBody>
      </p:sp>
      <p:sp>
        <p:nvSpPr>
          <p:cNvPr id="10" name="TextBox 9"/>
          <p:cNvSpPr txBox="1"/>
          <p:nvPr/>
        </p:nvSpPr>
        <p:spPr>
          <a:xfrm>
            <a:off x="304800" y="1295400"/>
            <a:ext cx="990600" cy="261610"/>
          </a:xfrm>
          <a:prstGeom prst="rect">
            <a:avLst/>
          </a:prstGeom>
          <a:noFill/>
        </p:spPr>
        <p:txBody>
          <a:bodyPr wrap="square" rtlCol="0">
            <a:spAutoFit/>
          </a:bodyPr>
          <a:lstStyle/>
          <a:p>
            <a:pPr algn="ctr"/>
            <a:r>
              <a:rPr lang="en-US" sz="1100" dirty="0" smtClean="0"/>
              <a:t>DoodleBuddy</a:t>
            </a:r>
            <a:endParaRPr lang="en-US" sz="1100" dirty="0"/>
          </a:p>
        </p:txBody>
      </p:sp>
      <p:pic>
        <p:nvPicPr>
          <p:cNvPr id="2050" name="Picture 2" descr="icon for Doodle Buddy app"/>
          <p:cNvPicPr>
            <a:picLocks noChangeAspect="1" noChangeArrowheads="1"/>
          </p:cNvPicPr>
          <p:nvPr/>
        </p:nvPicPr>
        <p:blipFill>
          <a:blip r:embed="rId3" cstate="print"/>
          <a:stretch>
            <a:fillRect/>
          </a:stretch>
        </p:blipFill>
        <p:spPr bwMode="auto">
          <a:xfrm>
            <a:off x="228600" y="228600"/>
            <a:ext cx="1082737" cy="106624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57400" y="152400"/>
            <a:ext cx="6535271" cy="706581"/>
          </a:xfrm>
        </p:spPr>
        <p:txBody>
          <a:bodyPr>
            <a:normAutofit fontScale="90000"/>
          </a:bodyPr>
          <a:lstStyle/>
          <a:p>
            <a:r>
              <a:rPr lang="en-US" dirty="0" smtClean="0">
                <a:solidFill>
                  <a:srgbClr val="605EAA"/>
                </a:solidFill>
              </a:rPr>
              <a:t>Do You Hear What I See?</a:t>
            </a:r>
            <a:endParaRPr lang="en-US" sz="2700" dirty="0">
              <a:solidFill>
                <a:srgbClr val="605EAA"/>
              </a:solidFill>
              <a:latin typeface="Berlin Sans FB" pitchFamily="34" charset="0"/>
            </a:endParaRPr>
          </a:p>
        </p:txBody>
      </p:sp>
      <p:sp>
        <p:nvSpPr>
          <p:cNvPr id="10" name="TextBox 9"/>
          <p:cNvSpPr txBox="1"/>
          <p:nvPr/>
        </p:nvSpPr>
        <p:spPr>
          <a:xfrm>
            <a:off x="304800" y="1295400"/>
            <a:ext cx="990600" cy="261610"/>
          </a:xfrm>
          <a:prstGeom prst="rect">
            <a:avLst/>
          </a:prstGeom>
          <a:noFill/>
        </p:spPr>
        <p:txBody>
          <a:bodyPr wrap="square" rtlCol="0">
            <a:spAutoFit/>
          </a:bodyPr>
          <a:lstStyle/>
          <a:p>
            <a:pPr algn="ctr"/>
            <a:r>
              <a:rPr lang="en-US" sz="1100" dirty="0" smtClean="0"/>
              <a:t>DoodleBuddy</a:t>
            </a:r>
            <a:endParaRPr lang="en-US" sz="1100" dirty="0"/>
          </a:p>
        </p:txBody>
      </p:sp>
      <p:pic>
        <p:nvPicPr>
          <p:cNvPr id="2050" name="Picture 2" descr="icon for Doodle Buddy app"/>
          <p:cNvPicPr>
            <a:picLocks noChangeAspect="1" noChangeArrowheads="1"/>
          </p:cNvPicPr>
          <p:nvPr/>
        </p:nvPicPr>
        <p:blipFill>
          <a:blip r:embed="rId3" cstate="print"/>
          <a:stretch>
            <a:fillRect/>
          </a:stretch>
        </p:blipFill>
        <p:spPr bwMode="auto">
          <a:xfrm>
            <a:off x="228600" y="228600"/>
            <a:ext cx="1082737" cy="1066248"/>
          </a:xfrm>
          <a:prstGeom prst="rect">
            <a:avLst/>
          </a:prstGeom>
          <a:noFill/>
        </p:spPr>
      </p:pic>
      <p:sp>
        <p:nvSpPr>
          <p:cNvPr id="9" name="Rectangle 8"/>
          <p:cNvSpPr/>
          <p:nvPr/>
        </p:nvSpPr>
        <p:spPr>
          <a:xfrm>
            <a:off x="1112808" y="2895600"/>
            <a:ext cx="12192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2332008" y="3505200"/>
            <a:ext cx="12192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95925">
            <a:off x="3794462" y="2757854"/>
            <a:ext cx="12192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95925">
            <a:off x="5163187" y="2970639"/>
            <a:ext cx="12192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6629400" y="2231366"/>
            <a:ext cx="12192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theme/theme1.xml><?xml version="1.0" encoding="utf-8"?>
<a:theme xmlns:a="http://schemas.openxmlformats.org/drawingml/2006/main" name="ipadtaskcard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ipadtaskcards</Template>
  <TotalTime>3</TotalTime>
  <Words>356</Words>
  <Application>Microsoft Office PowerPoint</Application>
  <PresentationFormat>On-screen Show (4:3)</PresentationFormat>
  <Paragraphs>30</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ipadtaskcards</vt:lpstr>
      <vt:lpstr>Do You Hear What I See?</vt:lpstr>
      <vt:lpstr>Do You Hear What I See?</vt:lpstr>
    </vt:vector>
  </TitlesOfParts>
  <Company>Calcasieu Parish School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Tell Your Story</dc:title>
  <dc:creator>User</dc:creator>
  <cp:lastModifiedBy>User</cp:lastModifiedBy>
  <cp:revision>3</cp:revision>
  <dcterms:created xsi:type="dcterms:W3CDTF">2011-05-12T13:58:52Z</dcterms:created>
  <dcterms:modified xsi:type="dcterms:W3CDTF">2011-05-12T14:02:07Z</dcterms:modified>
</cp:coreProperties>
</file>